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6"/>
  </p:notesMasterIdLst>
  <p:handoutMasterIdLst>
    <p:handoutMasterId r:id="rId17"/>
  </p:handoutMasterIdLst>
  <p:sldIdLst>
    <p:sldId id="256" r:id="rId8"/>
    <p:sldId id="259" r:id="rId9"/>
    <p:sldId id="258" r:id="rId10"/>
    <p:sldId id="257" r:id="rId11"/>
    <p:sldId id="263" r:id="rId12"/>
    <p:sldId id="261" r:id="rId13"/>
    <p:sldId id="262" r:id="rId14"/>
    <p:sldId id="260"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Verdana" panose="020B060403050404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94660"/>
  </p:normalViewPr>
  <p:slideViewPr>
    <p:cSldViewPr snapToGrid="0">
      <p:cViewPr varScale="1">
        <p:scale>
          <a:sx n="83" d="100"/>
          <a:sy n="83" d="100"/>
        </p:scale>
        <p:origin x="158"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07/07/2023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5.xml"/><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Name</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Haroon, Esher, Bill</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What is Violin Legato - Beginner's Guide - Violinspi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099" y="652462"/>
            <a:ext cx="5471478" cy="54714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Ansh </a:t>
            </a:r>
            <a:r>
              <a:rPr lang="en-GB" sz="2400" dirty="0" err="1" smtClean="0"/>
              <a:t>Soni</a:t>
            </a:r>
            <a:endParaRPr lang="en-GB" sz="2400" dirty="0"/>
          </a:p>
        </p:txBody>
      </p:sp>
      <p:pic>
        <p:nvPicPr>
          <p:cNvPr id="2050" name="Picture 2" descr="One D&amp;D: Everything you need to know about the next Dungeons &amp; Dragons  edition | Dicebrea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5018"/>
            <a:ext cx="6494191" cy="36529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6750" y="0"/>
            <a:ext cx="3857625" cy="6858000"/>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pic>
        <p:nvPicPr>
          <p:cNvPr id="2052" name="Picture 4" descr="Parker at the Three Deuces jazz club, New York, 19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123" y="868997"/>
            <a:ext cx="20955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1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0351" y="1596789"/>
            <a:ext cx="4778790" cy="3591559"/>
          </a:xfrm>
          <a:prstGeom prst="rect">
            <a:avLst/>
          </a:prstGeom>
        </p:spPr>
      </p:pic>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1A: Data Verification / Filtering</a:t>
            </a:r>
            <a:endParaRPr lang="en-GB" dirty="0"/>
          </a:p>
        </p:txBody>
      </p:sp>
      <p:pic>
        <p:nvPicPr>
          <p:cNvPr id="1030" name="Picture 6" descr="Noodlemans CubeCart Plugins &amp; Web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976" y="1003172"/>
            <a:ext cx="4215223" cy="42152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290521" y="961617"/>
            <a:ext cx="7119765" cy="5512076"/>
          </a:xfrm>
          <a:prstGeom prst="rect">
            <a:avLst/>
          </a:prstGeom>
        </p:spPr>
      </p:pic>
      <p:pic>
        <p:nvPicPr>
          <p:cNvPr id="1028" name="Picture 4" descr="Team Collaboration 101: Learning the Art of Working Togeth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3497" y="910812"/>
            <a:ext cx="2609076" cy="5521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37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500" fill="hold"/>
                                        <p:tgtEl>
                                          <p:spTgt spid="1030"/>
                                        </p:tgtEl>
                                        <p:attrNameLst>
                                          <p:attrName>ppt_x</p:attrName>
                                        </p:attrNameLst>
                                      </p:cBhvr>
                                      <p:tavLst>
                                        <p:tav tm="0">
                                          <p:val>
                                            <p:strVal val="#ppt_x"/>
                                          </p:val>
                                        </p:tav>
                                        <p:tav tm="100000">
                                          <p:val>
                                            <p:strVal val="#ppt_x"/>
                                          </p:val>
                                        </p:tav>
                                      </p:tavLst>
                                    </p:anim>
                                    <p:anim calcmode="lin" valueType="num">
                                      <p:cBhvr additive="base">
                                        <p:cTn id="16"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additive="base">
                                        <p:cTn id="28" dur="500" fill="hold"/>
                                        <p:tgtEl>
                                          <p:spTgt spid="1028"/>
                                        </p:tgtEl>
                                        <p:attrNameLst>
                                          <p:attrName>ppt_x</p:attrName>
                                        </p:attrNameLst>
                                      </p:cBhvr>
                                      <p:tavLst>
                                        <p:tav tm="0">
                                          <p:val>
                                            <p:strVal val="#ppt_x"/>
                                          </p:val>
                                        </p:tav>
                                        <p:tav tm="100000">
                                          <p:val>
                                            <p:strVal val="#ppt_x"/>
                                          </p:val>
                                        </p:tav>
                                      </p:tavLst>
                                    </p:anim>
                                    <p:anim calcmode="lin" valueType="num">
                                      <p:cBhvr additive="base">
                                        <p:cTn id="2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Bar Chart</a:t>
            </a:r>
            <a:endParaRPr lang="en-GB" dirty="0"/>
          </a:p>
          <a:p>
            <a:endParaRPr lang="en-GB"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2" y="1027835"/>
            <a:ext cx="6096000" cy="457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985" y="1366886"/>
            <a:ext cx="6781015" cy="5085761"/>
          </a:xfrm>
          <a:prstGeom prst="rect">
            <a:avLst/>
          </a:prstGeom>
        </p:spPr>
      </p:pic>
      <p:pic>
        <p:nvPicPr>
          <p:cNvPr id="6" name="Picture 5"/>
          <p:cNvPicPr>
            <a:picLocks noChangeAspect="1"/>
          </p:cNvPicPr>
          <p:nvPr/>
        </p:nvPicPr>
        <p:blipFill>
          <a:blip r:embed="rId4"/>
          <a:stretch>
            <a:fillRect/>
          </a:stretch>
        </p:blipFill>
        <p:spPr>
          <a:xfrm>
            <a:off x="805456" y="-193040"/>
            <a:ext cx="10393680" cy="7263153"/>
          </a:xfrm>
          <a:prstGeom prst="rect">
            <a:avLst/>
          </a:prstGeom>
        </p:spPr>
      </p:pic>
    </p:spTree>
    <p:extLst>
      <p:ext uri="{BB962C8B-B14F-4D97-AF65-F5344CB8AC3E}">
        <p14:creationId xmlns:p14="http://schemas.microsoft.com/office/powerpoint/2010/main" val="58398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66700" y="1132909"/>
            <a:ext cx="10217214" cy="50868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Each human should take a copy of this template, and fill </a:t>
            </a:r>
            <a:r>
              <a:rPr lang="en-GB" smtClean="0"/>
              <a:t>in the above </a:t>
            </a:r>
            <a:r>
              <a:rPr lang="en-GB" dirty="0" smtClean="0"/>
              <a:t>3 slides</a:t>
            </a:r>
          </a:p>
          <a:p>
            <a:r>
              <a:rPr lang="en-GB" dirty="0" smtClean="0"/>
              <a:t>Each human should rename this template to their first name and save it</a:t>
            </a:r>
          </a:p>
          <a:p>
            <a:r>
              <a:rPr lang="en-GB" dirty="0" smtClean="0"/>
              <a:t>One human from each GUI group collect these templates and put them together (open 2 </a:t>
            </a:r>
            <a:r>
              <a:rPr lang="en-GB" dirty="0" err="1" smtClean="0"/>
              <a:t>powerpoint</a:t>
            </a:r>
            <a:r>
              <a:rPr lang="en-GB" dirty="0" smtClean="0"/>
              <a:t> instances and copy/paste the slides from the left menu), edit the title slide, acknowledgements, </a:t>
            </a:r>
            <a:r>
              <a:rPr lang="en-GB" dirty="0" err="1" smtClean="0"/>
              <a:t>etc</a:t>
            </a:r>
            <a:endParaRPr lang="en-GB" dirty="0" smtClean="0"/>
          </a:p>
        </p:txBody>
      </p:sp>
    </p:spTree>
    <p:extLst>
      <p:ext uri="{BB962C8B-B14F-4D97-AF65-F5344CB8AC3E}">
        <p14:creationId xmlns:p14="http://schemas.microsoft.com/office/powerpoint/2010/main" val="3741189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dirty="0" smtClean="0"/>
              <a:t>We </a:t>
            </a:r>
            <a:r>
              <a:rPr lang="en-GB" dirty="0"/>
              <a:t>are </a:t>
            </a:r>
            <a:r>
              <a:rPr lang="en-GB" dirty="0" smtClean="0"/>
              <a:t>privileged to do a job that we love, and one that serves so many. In order to do big science we require vast teams and incredible people who support our work. We must always acknowledge those who contribute to our success.</a:t>
            </a:r>
            <a:endParaRPr lang="en-GB" dirty="0"/>
          </a:p>
          <a:p>
            <a:r>
              <a:rPr lang="en-GB" dirty="0" smtClean="0"/>
              <a:t>Our cleaner Pamela sanitises every desk in the building, vacuums our biscuit crumbs, mops the floors, disposes of our cups and napkins, carries our refuse to the industrial bins, ensures we have clean toilets, and often moves furniture, every day before we arrive.</a:t>
            </a:r>
            <a:endParaRPr lang="en-GB" dirty="0"/>
          </a:p>
          <a:p>
            <a:r>
              <a:rPr lang="en-GB" dirty="0" smtClean="0"/>
              <a:t>Our reception team have had to phone a grumpy physicist on every occasion that you forgot your badges, and often I’ve missed their calls so they’ve sorted you out anyway. That’s a lot of unnecessary hassle for them.</a:t>
            </a:r>
          </a:p>
          <a:p>
            <a:r>
              <a:rPr lang="en-GB" dirty="0" smtClean="0"/>
              <a:t>Our public engagement (PE) team have read ~ 700 </a:t>
            </a:r>
            <a:r>
              <a:rPr lang="en-GB" dirty="0" err="1" smtClean="0"/>
              <a:t>wx</a:t>
            </a:r>
            <a:r>
              <a:rPr lang="en-GB" dirty="0" smtClean="0"/>
              <a:t> applications, sifted and sorted </a:t>
            </a:r>
            <a:r>
              <a:rPr lang="en-GB" b="1" dirty="0" smtClean="0"/>
              <a:t>your</a:t>
            </a:r>
            <a:r>
              <a:rPr lang="en-GB" dirty="0" smtClean="0"/>
              <a:t> applications, so that we could select you individually. All other </a:t>
            </a:r>
            <a:r>
              <a:rPr lang="en-GB" dirty="0" err="1" smtClean="0"/>
              <a:t>wx</a:t>
            </a:r>
            <a:r>
              <a:rPr lang="en-GB" dirty="0" smtClean="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smtClean="0"/>
              <a:t>Please delete the above message and keep it simple:</a:t>
            </a:r>
          </a:p>
          <a:p>
            <a:pPr marL="285750" indent="-285750">
              <a:buFont typeface="Arial" panose="020B0604020202020204" pitchFamily="34" charset="0"/>
              <a:buChar char="•"/>
            </a:pPr>
            <a:r>
              <a:rPr lang="en-GB" dirty="0" smtClean="0"/>
              <a:t>Public Engagement Team</a:t>
            </a:r>
          </a:p>
          <a:p>
            <a:pPr marL="285750" indent="-285750">
              <a:buFont typeface="Arial" panose="020B0604020202020204" pitchFamily="34" charset="0"/>
              <a:buChar char="•"/>
            </a:pPr>
            <a:r>
              <a:rPr lang="en-GB" dirty="0" err="1" smtClean="0"/>
              <a:t>Etc</a:t>
            </a:r>
            <a:endParaRPr lang="en-GB" dirty="0" smtClean="0"/>
          </a:p>
        </p:txBody>
      </p:sp>
    </p:spTree>
    <p:extLst>
      <p:ext uri="{BB962C8B-B14F-4D97-AF65-F5344CB8AC3E}">
        <p14:creationId xmlns:p14="http://schemas.microsoft.com/office/powerpoint/2010/main" val="2114701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3" name="Text Placeholder 2"/>
          <p:cNvSpPr>
            <a:spLocks noGrp="1"/>
          </p:cNvSpPr>
          <p:nvPr>
            <p:ph type="body" idx="1"/>
          </p:nvPr>
        </p:nvSpPr>
        <p:spPr/>
        <p:txBody>
          <a:bodyPr>
            <a:normAutofit fontScale="92500"/>
          </a:bodyPr>
          <a:lstStyle/>
          <a:p>
            <a:r>
              <a:rPr lang="en-GB" dirty="0" smtClean="0"/>
              <a:t>5 minutes max, show live data, demo mode, change some settings and show features</a:t>
            </a:r>
            <a:endParaRPr lang="en-GB" dirty="0"/>
          </a:p>
        </p:txBody>
      </p:sp>
    </p:spTree>
    <p:extLst>
      <p:ext uri="{BB962C8B-B14F-4D97-AF65-F5344CB8AC3E}">
        <p14:creationId xmlns:p14="http://schemas.microsoft.com/office/powerpoint/2010/main" val="132405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3.xml><?xml version="1.0" encoding="utf-8"?>
<ds:datastoreItem xmlns:ds="http://schemas.openxmlformats.org/officeDocument/2006/customXml" ds:itemID="{11C07CB7-51EF-466B-89DC-FA27AC50FA39}">
  <ds:schemaRefs>
    <ds:schemaRef ds:uri="http://schemas.microsoft.com/office/2006/metadata/properties"/>
    <ds:schemaRef ds:uri="http://purl.org/dc/terms/"/>
    <ds:schemaRef ds:uri="http://schemas.microsoft.com/office/2006/documentManagement/types"/>
    <ds:schemaRef ds:uri="4367b676-3231-4229-b246-27e36f6a6ea0"/>
    <ds:schemaRef ds:uri="7a6c5452-7205-4e2c-a322-0d36e47a4095"/>
    <ds:schemaRef ds:uri="http://purl.org/dc/dcmitype/"/>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392</TotalTime>
  <Words>345</Words>
  <Application>Microsoft Office PowerPoint</Application>
  <PresentationFormat>Widescreen</PresentationFormat>
  <Paragraphs>25</Paragraphs>
  <Slides>8</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8</vt:i4>
      </vt:variant>
    </vt:vector>
  </HeadingPairs>
  <TitlesOfParts>
    <vt:vector size="15" baseType="lpstr">
      <vt:lpstr>Arial</vt:lpstr>
      <vt:lpstr>Calibri</vt:lpstr>
      <vt:lpstr>Verdana</vt:lpstr>
      <vt:lpstr>1_Title slide</vt:lpstr>
      <vt:lpstr>2_Triangles</vt:lpstr>
      <vt:lpstr>3_Pattern</vt:lpstr>
      <vt:lpstr>4_Blank Layouts</vt:lpstr>
      <vt:lpstr>Group Name</vt:lpstr>
      <vt:lpstr>PowerPoint Presentation</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Soni, Ansh (-,RAL,ISIS)</cp:lastModifiedBy>
  <cp:revision>21</cp:revision>
  <dcterms:created xsi:type="dcterms:W3CDTF">2023-01-10T12:41:06Z</dcterms:created>
  <dcterms:modified xsi:type="dcterms:W3CDTF">2023-07-07T08:10:36Z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